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59" r:id="rId12"/>
    <p:sldId id="260" r:id="rId13"/>
    <p:sldId id="261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9304A7-2983-49E5-A57A-06FCDFB96B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A802F7-52FA-4FA5-8189-6886EC5130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52CCDD-47C0-418C-8E60-3F8B17144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F575CC-C07B-4101-B387-658F8C51D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22A9BB-FC58-4F60-A05E-EB5A23545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62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10C49C-C39E-43A4-B7AA-CE82E5EFC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273C33C-F520-4A68-9C93-65926C863E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26CA3B-F416-434F-8FBF-D55CB261C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2CEB23-EEA8-445F-93BB-C4B2D5FB8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36A408-2AC2-43DC-8AF2-EE5EB4D3C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644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6FAF5DB-353D-4738-B58B-CC8B8FE3F5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A201ADF-C20F-43E0-8E29-CF7C48CF6C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5180D2-1005-4D2A-9473-FA83CE46F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D5D6AB-82DF-4E48-944B-0609E034B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C2C2DD-B25C-4FC2-AB6C-B1FCABF15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9382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568700-539E-45D3-BA18-AE2BF3982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66CF47-9591-462F-9E0E-1DF218D36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9A71EB-ADB1-4C00-909D-98DF4293C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5F1C96-40D9-4197-832A-E2557CC80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D00C5D-66F5-4ED7-BD79-426006EC8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52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5FF8F7-70A2-4300-9519-22DFE3E70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2619AB-C7F2-4188-96F5-29E876135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77BE9F-06AC-4FE7-8D5B-7A6268290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7471A5-F1FE-48FF-B085-754E6B19C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0F2E5A-7233-4169-8DB9-F27C5899B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739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44C6D-AB2B-48A6-BB1B-87DF024C3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5D23E3-458A-46EF-8226-1621F8F704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2619D7-8D5D-4BE6-AC0B-22C13214E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A6072E-299B-4BC5-BC93-D6CEA034A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F666A3-87AC-4991-B654-89951DE26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9F4446-0CFA-44AF-ADFA-4A2FFF4AF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637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22CE5-DB92-45DF-9DF4-544FB045B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FC8FB4-57DE-4640-BCAB-993B6DD6D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9B201F-D235-4444-B4AF-72E3AD1BE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493F66-5E79-4B3C-A835-AC95755E02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B3B7ABD-3DAF-4AAA-A2CC-F763C82BB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B9247F5-2390-4596-BFE5-BA739D6EA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8120983-AD54-4882-B1DE-CFF6D216A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CB5322-F7EC-4C65-A0F1-DF3C9D198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584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A04437-4EB4-4426-96D7-A95E204C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FCCA3F6-68E4-4E0B-A9A2-AD0687F5C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C9A27C-F5DF-41E3-A753-0B9C4F960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7140685-AD95-4FED-AA19-8046B3EE7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094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23F3AF8-8F9C-4C2D-BF8F-59655031E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E412B5E-D534-4C7E-8445-D55FD7237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AEC70C-3C9A-4645-BF6E-9F30AB39D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065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74967E-764C-441A-ACA0-54E0C5BE1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89DAB3-CA3D-4A95-BC0C-0B401CE8D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6FB8AF-A5D2-42AF-835C-11B49C7E5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4796DC-D932-4F14-8222-F15E351A3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C21063-534C-4E7C-9CE1-02DA45750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025AAC-0497-487D-9C70-C23C5C756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503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60D379-10A1-4DDF-B4D1-A7219A4D3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684C317-D4FA-4CCE-822B-F3A636E82B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5E88EE-B840-4DBC-A0A0-DE414A8E5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0AA019-4D18-478D-9696-69122F033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9E7E55-24B5-4367-ABD6-48CBDD53B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DABA2E-63A1-4470-A6C3-A77029DA8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806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017111B-E101-445E-B0EB-34A502AEA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0B4D3F-DC07-4F75-879E-95893F4E7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F7E800-E22A-44F5-91D5-9981945F8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EBE121-9726-4055-8A35-447C4CF9B9E6}" type="datetimeFigureOut">
              <a:rPr lang="ko-KR" altLang="en-US" smtClean="0"/>
              <a:t>2020-02-24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14A52D-7536-4360-96F3-8A83C827B5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C0D91E-4D6C-4859-B5FD-DAF81C146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6ED6F-CA7B-4FFE-98E2-CE25341F5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2205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6fdclSGgeio" TargetMode="External"/><Relationship Id="rId2" Type="http://schemas.openxmlformats.org/officeDocument/2006/relationships/hyperlink" Target="https://www.youtube.com/watch?v=eTDcoeqj1_w&amp;t=2083s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HMgcvgRrDcA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D7E80E-F1A3-4AA5-89B0-5116481A1F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YOLO </a:t>
            </a:r>
            <a:r>
              <a:rPr lang="ko-KR" altLang="en-US" dirty="0"/>
              <a:t>간단정리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71B2CB5-C59E-4FC8-AE88-97C1C0297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629303"/>
          </a:xfrm>
        </p:spPr>
        <p:txBody>
          <a:bodyPr/>
          <a:lstStyle/>
          <a:p>
            <a:r>
              <a:rPr lang="en-US" altLang="ko-KR" dirty="0"/>
              <a:t>V1, v2, v3</a:t>
            </a:r>
            <a:endParaRPr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3A7452FA-4B5C-4E6A-8FF5-CC832438D273}"/>
              </a:ext>
            </a:extLst>
          </p:cNvPr>
          <p:cNvSpPr txBox="1">
            <a:spLocks/>
          </p:cNvSpPr>
          <p:nvPr/>
        </p:nvSpPr>
        <p:spPr>
          <a:xfrm>
            <a:off x="1524000" y="4695731"/>
            <a:ext cx="9144000" cy="6293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/>
              <a:t>참조 </a:t>
            </a:r>
            <a:r>
              <a:rPr lang="en-US" altLang="ko-KR" sz="1800" dirty="0"/>
              <a:t>: </a:t>
            </a:r>
            <a:r>
              <a:rPr lang="en-US" altLang="ko-KR" sz="1800" dirty="0" err="1"/>
              <a:t>Tensorflow</a:t>
            </a:r>
            <a:r>
              <a:rPr lang="en-US" altLang="ko-KR" sz="1800" dirty="0"/>
              <a:t> </a:t>
            </a:r>
            <a:r>
              <a:rPr lang="en-US" altLang="ko-KR" sz="1800" dirty="0" err="1"/>
              <a:t>korea</a:t>
            </a:r>
            <a:r>
              <a:rPr lang="ko-KR" altLang="en-US" sz="1800" dirty="0"/>
              <a:t>논문읽기 모임</a:t>
            </a:r>
            <a:r>
              <a:rPr lang="en-US" altLang="ko-KR" sz="1800" dirty="0"/>
              <a:t> PPT</a:t>
            </a:r>
          </a:p>
          <a:p>
            <a:r>
              <a:rPr lang="en-US" altLang="ko-KR" sz="1800" dirty="0">
                <a:hlinkClick r:id="rId2"/>
              </a:rPr>
              <a:t>YOLO v1 : https://www.youtube.com/watch?v=eTDcoeqj1_w&amp;t=2083s</a:t>
            </a:r>
            <a:endParaRPr lang="en-US" altLang="ko-KR" sz="1800" dirty="0"/>
          </a:p>
          <a:p>
            <a:r>
              <a:rPr lang="en-US" altLang="ko-KR" sz="1800" dirty="0">
                <a:hlinkClick r:id="rId3"/>
              </a:rPr>
              <a:t>YOLO v2  : https://www.youtube.com/watch?v=6fdclSGgeio</a:t>
            </a:r>
            <a:endParaRPr lang="en-US" altLang="ko-KR" sz="1800" dirty="0"/>
          </a:p>
          <a:p>
            <a:r>
              <a:rPr lang="en-US" altLang="ko-KR" sz="1800" dirty="0">
                <a:hlinkClick r:id="rId4"/>
              </a:rPr>
              <a:t>YOLO v3 :  https://www.youtube.com/watch?v=HMgcvgRrDcA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950256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화면, 텔레비전이(가) 표시된 사진&#10;&#10;자동 생성된 설명">
            <a:extLst>
              <a:ext uri="{FF2B5EF4-FFF2-40B4-BE49-F238E27FC236}">
                <a16:creationId xmlns:a16="http://schemas.microsoft.com/office/drawing/2014/main" id="{284B6042-E3E3-4CA7-B99D-2C95D6E97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22" y="589243"/>
            <a:ext cx="10332156" cy="5811838"/>
          </a:xfrm>
        </p:spPr>
      </p:pic>
    </p:spTree>
    <p:extLst>
      <p:ext uri="{BB962C8B-B14F-4D97-AF65-F5344CB8AC3E}">
        <p14:creationId xmlns:p14="http://schemas.microsoft.com/office/powerpoint/2010/main" val="4068811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5B7491-3B2B-4F6C-9E87-486111C40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</a:t>
            </a:r>
            <a:r>
              <a:rPr lang="ko-KR" altLang="en-US" dirty="0"/>
              <a:t> </a:t>
            </a:r>
            <a:r>
              <a:rPr lang="en-US" altLang="ko-KR" dirty="0"/>
              <a:t>V2,</a:t>
            </a:r>
            <a:r>
              <a:rPr lang="ko-KR" altLang="en-US" dirty="0"/>
              <a:t> </a:t>
            </a:r>
            <a:r>
              <a:rPr lang="en-US" altLang="ko-KR" dirty="0"/>
              <a:t>YOLO</a:t>
            </a:r>
            <a:r>
              <a:rPr lang="ko-KR" altLang="en-US" dirty="0"/>
              <a:t> </a:t>
            </a:r>
            <a:r>
              <a:rPr lang="en-US" altLang="ko-KR" dirty="0"/>
              <a:t>9000</a:t>
            </a:r>
            <a:br>
              <a:rPr lang="en-US" altLang="ko-KR" dirty="0"/>
            </a:br>
            <a:r>
              <a:rPr lang="en-US" altLang="ko-KR" dirty="0"/>
              <a:t>BETTER FASTER STRONGER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22EECC-F327-4ADD-A004-ED5A3A2AC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1600" y="1825625"/>
            <a:ext cx="3632199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 err="1"/>
              <a:t>디텍션데이터</a:t>
            </a:r>
            <a:r>
              <a:rPr lang="ko-KR" altLang="en-US" dirty="0"/>
              <a:t> 클래스가 적다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Pascal </a:t>
            </a:r>
            <a:r>
              <a:rPr lang="en-US" altLang="ko-KR" dirty="0" err="1"/>
              <a:t>voc</a:t>
            </a:r>
            <a:r>
              <a:rPr lang="en-US" altLang="ko-KR" dirty="0"/>
              <a:t> classes 20</a:t>
            </a:r>
          </a:p>
          <a:p>
            <a:pPr marL="0" indent="0">
              <a:buNone/>
            </a:pPr>
            <a:r>
              <a:rPr lang="en-US" altLang="ko-KR" dirty="0"/>
              <a:t>Coco 200</a:t>
            </a:r>
          </a:p>
          <a:p>
            <a:pPr marL="0" indent="0">
              <a:buNone/>
            </a:pPr>
            <a:r>
              <a:rPr lang="en-US" altLang="ko-KR" dirty="0" err="1"/>
              <a:t>Imagenet</a:t>
            </a:r>
            <a:r>
              <a:rPr lang="en-US" altLang="ko-KR" dirty="0"/>
              <a:t> 1000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디텍션과</a:t>
            </a:r>
            <a:r>
              <a:rPr lang="ko-KR" altLang="en-US" dirty="0"/>
              <a:t> 분류데이터를 짬뽕해서 </a:t>
            </a:r>
            <a:r>
              <a:rPr lang="ko-KR" altLang="en-US" dirty="0" err="1"/>
              <a:t>만듬</a:t>
            </a:r>
            <a:r>
              <a:rPr lang="en-US" altLang="ko-KR" dirty="0"/>
              <a:t>(joint training)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63AAFFB-970C-434E-9B69-236C24B12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6629400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183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64F657-3FF7-45CC-94CE-D728D7EE5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7882" y="1825625"/>
            <a:ext cx="3195917" cy="4351338"/>
          </a:xfrm>
        </p:spPr>
        <p:txBody>
          <a:bodyPr>
            <a:normAutofit/>
          </a:bodyPr>
          <a:lstStyle/>
          <a:p>
            <a:r>
              <a:rPr lang="ko-KR" altLang="en-US" sz="2000" dirty="0" err="1"/>
              <a:t>리콜이랑</a:t>
            </a:r>
            <a:r>
              <a:rPr lang="ko-KR" altLang="en-US" sz="2000" dirty="0"/>
              <a:t> </a:t>
            </a:r>
            <a:r>
              <a:rPr lang="ko-KR" altLang="en-US" sz="2000" dirty="0" err="1"/>
              <a:t>로컬라이제이션이</a:t>
            </a:r>
            <a:r>
              <a:rPr lang="ko-KR" altLang="en-US" sz="2000" dirty="0"/>
              <a:t> 약함</a:t>
            </a:r>
            <a:r>
              <a:rPr lang="en-US" altLang="ko-KR" sz="2000" dirty="0"/>
              <a:t>(</a:t>
            </a:r>
            <a:r>
              <a:rPr lang="ko-KR" altLang="en-US" sz="2000" dirty="0"/>
              <a:t>다 </a:t>
            </a:r>
            <a:r>
              <a:rPr lang="ko-KR" altLang="en-US" sz="2000" dirty="0" err="1"/>
              <a:t>못찾아냄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29B325DD-32CD-4456-B357-ED9AA569C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EEA968C-C855-42C9-8869-DEB43276F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76" y="1886744"/>
            <a:ext cx="78105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983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CC0484-2985-429E-8D1C-9EF60EE1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78944E-28FE-4924-8FBF-AE5FCDBE0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7797" y="1825625"/>
            <a:ext cx="244600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/>
              <a:t>IMAGENET DATASET 224*224</a:t>
            </a: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Yolo1</a:t>
            </a:r>
            <a:r>
              <a:rPr lang="ko-KR" altLang="en-US" sz="2000" dirty="0"/>
              <a:t>은 </a:t>
            </a:r>
            <a:r>
              <a:rPr lang="en-US" altLang="ko-KR" sz="2000" dirty="0"/>
              <a:t>DETECTION</a:t>
            </a:r>
            <a:r>
              <a:rPr lang="ko-KR" altLang="en-US" sz="2000" dirty="0" err="1"/>
              <a:t>할때</a:t>
            </a:r>
            <a:r>
              <a:rPr lang="ko-KR" altLang="en-US" sz="2000" dirty="0"/>
              <a:t> </a:t>
            </a:r>
            <a:r>
              <a:rPr lang="en-US" altLang="ko-KR" sz="2000" dirty="0"/>
              <a:t>448*448</a:t>
            </a:r>
            <a:r>
              <a:rPr lang="ko-KR" altLang="en-US" sz="2000" dirty="0"/>
              <a:t>로 함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Yolo2 </a:t>
            </a:r>
            <a:r>
              <a:rPr lang="ko-KR" altLang="en-US" sz="2000" dirty="0"/>
              <a:t>네트워크가 성능이 </a:t>
            </a:r>
            <a:r>
              <a:rPr lang="ko-KR" altLang="en-US" sz="2000" dirty="0" err="1"/>
              <a:t>떨어진다생각해서</a:t>
            </a:r>
            <a:r>
              <a:rPr lang="ko-KR" altLang="en-US" sz="2000" dirty="0"/>
              <a:t> </a:t>
            </a:r>
            <a:r>
              <a:rPr lang="en-US" altLang="ko-KR" sz="2000" dirty="0"/>
              <a:t>448*448</a:t>
            </a:r>
            <a:r>
              <a:rPr lang="ko-KR" altLang="en-US" sz="2000" dirty="0"/>
              <a:t>로 </a:t>
            </a:r>
            <a:r>
              <a:rPr lang="en-US" altLang="ko-KR" sz="2000" dirty="0"/>
              <a:t>Fine TUNING 10 </a:t>
            </a:r>
            <a:r>
              <a:rPr lang="ko-KR" altLang="en-US" sz="2000" dirty="0" err="1"/>
              <a:t>에폭</a:t>
            </a:r>
            <a:r>
              <a:rPr lang="ko-KR" altLang="en-US" sz="2000" dirty="0"/>
              <a:t> 함 </a:t>
            </a:r>
            <a:endParaRPr lang="en-US" altLang="ko-KR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DC2E8A-36C1-4F69-9AAE-149B824BC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947" y="1985963"/>
            <a:ext cx="832485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509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7F8AA9-ABBA-4C01-9852-7BF3234F7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0139081" y="968186"/>
            <a:ext cx="1506072" cy="5056095"/>
          </a:xfrm>
        </p:spPr>
        <p:txBody>
          <a:bodyPr>
            <a:normAutofit/>
          </a:bodyPr>
          <a:lstStyle/>
          <a:p>
            <a:r>
              <a:rPr lang="en-US" altLang="ko-KR" sz="1600" dirty="0"/>
              <a:t>r-</a:t>
            </a:r>
            <a:r>
              <a:rPr lang="en-US" altLang="ko-KR" sz="1600" dirty="0" err="1"/>
              <a:t>cnn</a:t>
            </a:r>
            <a:r>
              <a:rPr lang="ko-KR" altLang="en-US" sz="1600" dirty="0"/>
              <a:t>과 같은 </a:t>
            </a:r>
            <a:r>
              <a:rPr lang="en-US" altLang="ko-KR" sz="1600" dirty="0"/>
              <a:t>anchor box </a:t>
            </a:r>
            <a:r>
              <a:rPr lang="ko-KR" altLang="en-US" sz="1600" dirty="0"/>
              <a:t>도입 </a:t>
            </a:r>
            <a:br>
              <a:rPr lang="en-US" altLang="ko-KR" sz="1600" dirty="0"/>
            </a:br>
            <a:br>
              <a:rPr lang="en-US" altLang="ko-KR" sz="1600" dirty="0"/>
            </a:br>
            <a:r>
              <a:rPr lang="en-US" altLang="ko-KR" sz="1600" dirty="0"/>
              <a:t>448-&gt;416</a:t>
            </a:r>
            <a:r>
              <a:rPr lang="ko-KR" altLang="en-US" sz="1600" dirty="0"/>
              <a:t>으로 사이즈변경 </a:t>
            </a:r>
            <a:r>
              <a:rPr lang="en-US" altLang="ko-KR" sz="1600" dirty="0"/>
              <a:t>-&gt; 1/32 </a:t>
            </a:r>
            <a:r>
              <a:rPr lang="ko-KR" altLang="en-US" sz="1600" dirty="0" err="1"/>
              <a:t>됬을때</a:t>
            </a:r>
            <a:r>
              <a:rPr lang="ko-KR" altLang="en-US" sz="1600" dirty="0"/>
              <a:t> 가운데 그리드에 오브젝트가 </a:t>
            </a:r>
            <a:r>
              <a:rPr lang="ko-KR" altLang="en-US" sz="1600" dirty="0" err="1"/>
              <a:t>위치할수</a:t>
            </a:r>
            <a:r>
              <a:rPr lang="ko-KR" altLang="en-US" sz="1600" dirty="0"/>
              <a:t> 있게 하기위해</a:t>
            </a:r>
            <a:br>
              <a:rPr lang="en-US" altLang="ko-KR" sz="1600" dirty="0"/>
            </a:br>
            <a:br>
              <a:rPr lang="en-US" altLang="ko-KR" sz="1600" dirty="0"/>
            </a:br>
            <a:r>
              <a:rPr lang="ko-KR" altLang="en-US" sz="1600" dirty="0"/>
              <a:t>앵커박스마다 클래스를 갖도록</a:t>
            </a:r>
            <a:br>
              <a:rPr lang="en-US" altLang="ko-KR" sz="1600" dirty="0"/>
            </a:br>
            <a:br>
              <a:rPr lang="en-US" altLang="ko-KR" sz="1600" dirty="0"/>
            </a:br>
            <a:endParaRPr lang="ko-KR" altLang="en-US" sz="1600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68FFB689-7611-4FD5-96D8-17B96B17D2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67" y="788894"/>
            <a:ext cx="9578789" cy="5388069"/>
          </a:xfrm>
        </p:spPr>
      </p:pic>
    </p:spTree>
    <p:extLst>
      <p:ext uri="{BB962C8B-B14F-4D97-AF65-F5344CB8AC3E}">
        <p14:creationId xmlns:p14="http://schemas.microsoft.com/office/powerpoint/2010/main" val="2873919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내용 개체 틀 6" descr="스크린샷이(가) 표시된 사진&#10;&#10;자동 생성된 설명">
            <a:extLst>
              <a:ext uri="{FF2B5EF4-FFF2-40B4-BE49-F238E27FC236}">
                <a16:creationId xmlns:a16="http://schemas.microsoft.com/office/drawing/2014/main" id="{7C4B4CD8-7603-47E0-B2ED-C327C42CCE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788894"/>
            <a:ext cx="9594725" cy="5397033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3CA3490-2FE5-4D9D-A33D-7727A3E35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9129" y="304801"/>
            <a:ext cx="1954306" cy="6311152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앵커박스는 </a:t>
            </a:r>
            <a:r>
              <a:rPr lang="en-US" altLang="ko-KR" sz="2400" dirty="0" err="1"/>
              <a:t>kmeans</a:t>
            </a:r>
            <a:r>
              <a:rPr lang="ko-KR" altLang="en-US" sz="2400" dirty="0"/>
              <a:t>로 구함</a:t>
            </a:r>
            <a:br>
              <a:rPr lang="en-US" altLang="ko-KR" sz="2400" dirty="0"/>
            </a:br>
            <a:r>
              <a:rPr lang="ko-KR" altLang="en-US" sz="2400" dirty="0" err="1"/>
              <a:t>유클리디안</a:t>
            </a:r>
            <a:r>
              <a:rPr lang="ko-KR" altLang="en-US" sz="2400" dirty="0"/>
              <a:t> 거리대신 </a:t>
            </a:r>
            <a:r>
              <a:rPr lang="en-US" altLang="ko-KR" sz="2400" dirty="0" err="1"/>
              <a:t>iou</a:t>
            </a:r>
            <a:r>
              <a:rPr lang="en-US" altLang="ko-KR" sz="2400" dirty="0"/>
              <a:t> </a:t>
            </a:r>
            <a:r>
              <a:rPr lang="ko-KR" altLang="en-US" sz="2400" dirty="0"/>
              <a:t>계산해서 구함</a:t>
            </a:r>
          </a:p>
        </p:txBody>
      </p:sp>
    </p:spTree>
    <p:extLst>
      <p:ext uri="{BB962C8B-B14F-4D97-AF65-F5344CB8AC3E}">
        <p14:creationId xmlns:p14="http://schemas.microsoft.com/office/powerpoint/2010/main" val="633316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74811A-33E2-49EA-8E07-4322A8BBE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2212" y="365125"/>
            <a:ext cx="1927412" cy="6080499"/>
          </a:xfrm>
        </p:spPr>
        <p:txBody>
          <a:bodyPr/>
          <a:lstStyle/>
          <a:p>
            <a:br>
              <a:rPr lang="en-US" altLang="ko-KR" dirty="0"/>
            </a:br>
            <a:endParaRPr lang="ko-KR" altLang="en-US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B3AC98F9-0D46-4F4F-9D2F-8396440103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94" y="699247"/>
            <a:ext cx="9738162" cy="5477716"/>
          </a:xfrm>
        </p:spPr>
      </p:pic>
    </p:spTree>
    <p:extLst>
      <p:ext uri="{BB962C8B-B14F-4D97-AF65-F5344CB8AC3E}">
        <p14:creationId xmlns:p14="http://schemas.microsoft.com/office/powerpoint/2010/main" val="2880607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BA916314-A02F-43D8-832D-5E1D4C6532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5" y="762000"/>
            <a:ext cx="9626601" cy="5414963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7418C56-1D1F-4345-BD3F-05E8ED9A8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9082" y="365125"/>
            <a:ext cx="1604683" cy="5811838"/>
          </a:xfrm>
        </p:spPr>
        <p:txBody>
          <a:bodyPr>
            <a:normAutofit/>
          </a:bodyPr>
          <a:lstStyle/>
          <a:p>
            <a:r>
              <a:rPr lang="en-US" altLang="ko-KR" sz="1800" dirty="0" err="1"/>
              <a:t>Fcl</a:t>
            </a:r>
            <a:r>
              <a:rPr lang="ko-KR" altLang="en-US" sz="1800" dirty="0"/>
              <a:t> 가 없으면 </a:t>
            </a:r>
            <a:r>
              <a:rPr lang="en-US" altLang="ko-KR" sz="1800" dirty="0"/>
              <a:t>input data </a:t>
            </a:r>
            <a:r>
              <a:rPr lang="ko-KR" altLang="en-US" sz="1800" dirty="0"/>
              <a:t>사이즈 상관없이 입력가능</a:t>
            </a:r>
          </a:p>
        </p:txBody>
      </p:sp>
    </p:spTree>
    <p:extLst>
      <p:ext uri="{BB962C8B-B14F-4D97-AF65-F5344CB8AC3E}">
        <p14:creationId xmlns:p14="http://schemas.microsoft.com/office/powerpoint/2010/main" val="2624121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3F6456-3089-4B93-9C2C-DB941E3D8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9458" y="365125"/>
            <a:ext cx="1990166" cy="5784663"/>
          </a:xfrm>
        </p:spPr>
        <p:txBody>
          <a:bodyPr>
            <a:normAutofit/>
          </a:bodyPr>
          <a:lstStyle/>
          <a:p>
            <a:r>
              <a:rPr lang="en-US" altLang="ko-KR" sz="2400" dirty="0" err="1"/>
              <a:t>Imagenet</a:t>
            </a:r>
            <a:r>
              <a:rPr lang="en-US" altLang="ko-KR" sz="2400" dirty="0"/>
              <a:t> </a:t>
            </a:r>
            <a:r>
              <a:rPr lang="ko-KR" altLang="en-US" sz="2400" dirty="0"/>
              <a:t>데이터셋</a:t>
            </a:r>
            <a:r>
              <a:rPr lang="en-US" altLang="ko-KR" sz="2400" dirty="0"/>
              <a:t>(</a:t>
            </a:r>
            <a:r>
              <a:rPr lang="en-US" altLang="ko-KR" sz="2400" dirty="0" err="1"/>
              <a:t>clf</a:t>
            </a:r>
            <a:r>
              <a:rPr lang="en-US" altLang="ko-KR" sz="2400" dirty="0"/>
              <a:t>)</a:t>
            </a:r>
            <a:r>
              <a:rPr lang="ko-KR" altLang="en-US" sz="2400" dirty="0"/>
              <a:t>을 가져오려는 시도</a:t>
            </a:r>
            <a:br>
              <a:rPr lang="en-US" altLang="ko-KR" sz="2400" dirty="0"/>
            </a:br>
            <a:br>
              <a:rPr lang="en-US" altLang="ko-KR" sz="2400" dirty="0"/>
            </a:br>
            <a:r>
              <a:rPr lang="en-US" altLang="ko-KR" sz="2400" dirty="0"/>
              <a:t>wordnet database </a:t>
            </a:r>
            <a:r>
              <a:rPr lang="ko-KR" altLang="en-US" sz="2400" dirty="0"/>
              <a:t>기반 </a:t>
            </a:r>
            <a:br>
              <a:rPr lang="en-US" altLang="ko-KR" sz="2400" dirty="0"/>
            </a:br>
            <a:br>
              <a:rPr lang="en-US" altLang="ko-KR" sz="2400" dirty="0"/>
            </a:br>
            <a:r>
              <a:rPr lang="ko-KR" altLang="en-US" sz="2400" dirty="0"/>
              <a:t>트리형태로 </a:t>
            </a:r>
            <a:r>
              <a:rPr lang="ko-KR" altLang="en-US" sz="2400" dirty="0" err="1"/>
              <a:t>만듬</a:t>
            </a:r>
            <a:endParaRPr lang="ko-KR" altLang="en-US" sz="2400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6DCA4B27-419C-4A1C-8A9C-F2B0524005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32" y="708212"/>
            <a:ext cx="9722224" cy="5468751"/>
          </a:xfrm>
        </p:spPr>
      </p:pic>
    </p:spTree>
    <p:extLst>
      <p:ext uri="{BB962C8B-B14F-4D97-AF65-F5344CB8AC3E}">
        <p14:creationId xmlns:p14="http://schemas.microsoft.com/office/powerpoint/2010/main" val="1860452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637399-302A-450A-9681-CB10FA8B5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5975" y="365125"/>
            <a:ext cx="1604683" cy="5721910"/>
          </a:xfrm>
        </p:spPr>
        <p:txBody>
          <a:bodyPr>
            <a:normAutofit/>
          </a:bodyPr>
          <a:lstStyle/>
          <a:p>
            <a:r>
              <a:rPr lang="ko-KR" altLang="en-US" sz="1400" dirty="0"/>
              <a:t>조건부확률로 상위 </a:t>
            </a:r>
            <a:r>
              <a:rPr lang="en-US" altLang="ko-KR" sz="1400" dirty="0"/>
              <a:t>level</a:t>
            </a:r>
            <a:r>
              <a:rPr lang="ko-KR" altLang="en-US" sz="1400" dirty="0"/>
              <a:t>의 </a:t>
            </a:r>
            <a:r>
              <a:rPr lang="en-US" altLang="ko-KR" sz="1400" dirty="0" err="1"/>
              <a:t>pr</a:t>
            </a:r>
            <a:r>
              <a:rPr lang="ko-KR" altLang="en-US" sz="1400"/>
              <a:t>를 모두 곱해서 구함</a:t>
            </a:r>
            <a:endParaRPr lang="ko-KR" altLang="en-US" sz="1400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3E19E231-3676-4094-A3D6-F733053C6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56" y="690282"/>
            <a:ext cx="9754100" cy="5486681"/>
          </a:xfrm>
        </p:spPr>
      </p:pic>
    </p:spTree>
    <p:extLst>
      <p:ext uri="{BB962C8B-B14F-4D97-AF65-F5344CB8AC3E}">
        <p14:creationId xmlns:p14="http://schemas.microsoft.com/office/powerpoint/2010/main" val="2621675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D7E80E-F1A3-4AA5-89B0-5116481A1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9170" y="1122363"/>
            <a:ext cx="5768829" cy="2387600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이미지 전체를 한번에 본다</a:t>
            </a:r>
            <a:br>
              <a:rPr lang="en-US" altLang="ko-KR" sz="3600" dirty="0"/>
            </a:br>
            <a:r>
              <a:rPr lang="en-US" altLang="ko-KR" sz="3600" dirty="0"/>
              <a:t>GLOBAL CONTEXT</a:t>
            </a:r>
            <a:r>
              <a:rPr lang="ko-KR" altLang="en-US" sz="3600" dirty="0"/>
              <a:t>를 따지겠다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71B2CB5-C59E-4FC8-AE88-97C1C0297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35349" y="3610427"/>
            <a:ext cx="5986942" cy="1655762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REGION PROPOSAL </a:t>
            </a:r>
            <a:r>
              <a:rPr lang="ko-KR" altLang="en-US" dirty="0"/>
              <a:t>과 다른 개념</a:t>
            </a:r>
            <a:endParaRPr lang="en-US" altLang="ko-KR" dirty="0"/>
          </a:p>
          <a:p>
            <a:r>
              <a:rPr lang="en-US" altLang="ko-KR" dirty="0"/>
              <a:t>ROI </a:t>
            </a:r>
            <a:r>
              <a:rPr lang="ko-KR" altLang="en-US" dirty="0"/>
              <a:t>를 </a:t>
            </a:r>
            <a:r>
              <a:rPr lang="ko-KR" altLang="en-US" dirty="0" err="1"/>
              <a:t>추출할때</a:t>
            </a:r>
            <a:r>
              <a:rPr lang="ko-KR" altLang="en-US" dirty="0"/>
              <a:t> </a:t>
            </a:r>
            <a:r>
              <a:rPr lang="ko-KR" altLang="en-US" dirty="0" err="1"/>
              <a:t>사용됬던</a:t>
            </a:r>
            <a:endParaRPr lang="en-US" altLang="ko-KR" dirty="0"/>
          </a:p>
          <a:p>
            <a:r>
              <a:rPr lang="en-US" altLang="ko-KR" dirty="0"/>
              <a:t>REGION PROPOSAL NETWORK</a:t>
            </a:r>
            <a:r>
              <a:rPr lang="ko-KR" altLang="en-US" dirty="0"/>
              <a:t>를 합쳐서 속도가 </a:t>
            </a:r>
            <a:r>
              <a:rPr lang="ko-KR" altLang="en-US" dirty="0" err="1"/>
              <a:t>개선됬다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1D6CE76-6763-4B0C-97DA-FA83D1B57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14" y="949035"/>
            <a:ext cx="4520035" cy="478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0934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87E7067F-ECC7-4BD8-A06A-FDD36E283B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484" y="546847"/>
            <a:ext cx="9801911" cy="5513575"/>
          </a:xfrm>
        </p:spPr>
      </p:pic>
    </p:spTree>
    <p:extLst>
      <p:ext uri="{BB962C8B-B14F-4D97-AF65-F5344CB8AC3E}">
        <p14:creationId xmlns:p14="http://schemas.microsoft.com/office/powerpoint/2010/main" val="2429168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25B749-AC7F-400B-A2DB-03D618CFF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823" y="412375"/>
            <a:ext cx="2554941" cy="6158753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미리 앵커박스를 </a:t>
            </a:r>
            <a:r>
              <a:rPr lang="ko-KR" altLang="en-US" sz="2000" dirty="0" err="1"/>
              <a:t>정의해놓고</a:t>
            </a:r>
            <a:r>
              <a:rPr lang="ko-KR" altLang="en-US" sz="2000" dirty="0"/>
              <a:t> 앵커 박스를 </a:t>
            </a:r>
            <a:r>
              <a:rPr lang="en-US" altLang="ko-KR" sz="2000" dirty="0"/>
              <a:t>regression</a:t>
            </a:r>
            <a:r>
              <a:rPr lang="ko-KR" altLang="en-US" sz="2000" dirty="0"/>
              <a:t>을 통해 얼마나 </a:t>
            </a:r>
            <a:r>
              <a:rPr lang="ko-KR" altLang="en-US" sz="2000" dirty="0" err="1"/>
              <a:t>움직일건지에</a:t>
            </a:r>
            <a:r>
              <a:rPr lang="ko-KR" altLang="en-US" sz="2000" dirty="0"/>
              <a:t> 대한 부분을 </a:t>
            </a:r>
            <a:r>
              <a:rPr lang="en-US" altLang="ko-KR" sz="2000" dirty="0"/>
              <a:t>prediction </a:t>
            </a:r>
            <a:r>
              <a:rPr lang="ko-KR" altLang="en-US" sz="2000" dirty="0"/>
              <a:t>함</a:t>
            </a:r>
            <a:br>
              <a:rPr lang="en-US" altLang="ko-KR" sz="2000" dirty="0"/>
            </a:br>
            <a:endParaRPr lang="ko-KR" altLang="en-US" sz="2000" dirty="0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D1B543DA-CB2C-4B63-A062-E7A8667145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7" y="726141"/>
            <a:ext cx="9170894" cy="515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608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4B906457-0482-47AF-80E6-D5E86347D7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674" y="466165"/>
            <a:ext cx="10152530" cy="5710798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81A9C74-6F39-4CF8-ACA1-A93E91326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8800" y="591671"/>
            <a:ext cx="1981200" cy="5710798"/>
          </a:xfrm>
        </p:spPr>
        <p:txBody>
          <a:bodyPr>
            <a:normAutofit/>
          </a:bodyPr>
          <a:lstStyle/>
          <a:p>
            <a:r>
              <a:rPr lang="en-US" altLang="ko-KR" sz="1400" dirty="0"/>
              <a:t>Backbone </a:t>
            </a:r>
            <a:r>
              <a:rPr lang="ko-KR" altLang="en-US" sz="1400" dirty="0"/>
              <a:t>은 </a:t>
            </a:r>
            <a:r>
              <a:rPr lang="en-US" altLang="ko-KR" sz="1400" dirty="0"/>
              <a:t>darknet53(</a:t>
            </a:r>
            <a:r>
              <a:rPr lang="ko-KR" altLang="en-US" sz="1400" dirty="0"/>
              <a:t>속도는 </a:t>
            </a:r>
            <a:r>
              <a:rPr lang="ko-KR" altLang="en-US" sz="1400" dirty="0" err="1"/>
              <a:t>느려졌지만</a:t>
            </a:r>
            <a:r>
              <a:rPr lang="ko-KR" altLang="en-US" sz="1400" dirty="0"/>
              <a:t> 성능이 좋음</a:t>
            </a:r>
            <a:r>
              <a:rPr lang="en-US" altLang="ko-KR" sz="1400" dirty="0"/>
              <a:t>)</a:t>
            </a:r>
            <a:br>
              <a:rPr lang="en-US" altLang="ko-KR" sz="1400" dirty="0"/>
            </a:br>
            <a:br>
              <a:rPr lang="en-US" altLang="ko-KR" sz="1400" dirty="0"/>
            </a:br>
            <a:r>
              <a:rPr lang="ko-KR" altLang="en-US" sz="1400" dirty="0"/>
              <a:t>피라미드넷처럼 </a:t>
            </a:r>
            <a:r>
              <a:rPr lang="en-US" altLang="ko-KR" sz="1400" dirty="0" err="1"/>
              <a:t>upsampling</a:t>
            </a:r>
            <a:r>
              <a:rPr lang="ko-KR" altLang="en-US" sz="1400" dirty="0"/>
              <a:t>을 함</a:t>
            </a:r>
            <a:br>
              <a:rPr lang="en-US" altLang="ko-KR" sz="1400" dirty="0"/>
            </a:br>
            <a:br>
              <a:rPr lang="en-US" altLang="ko-KR" sz="1400" dirty="0"/>
            </a:br>
            <a:r>
              <a:rPr lang="ko-KR" altLang="en-US" sz="1400" dirty="0"/>
              <a:t>다른 </a:t>
            </a:r>
            <a:r>
              <a:rPr lang="en-US" altLang="ko-KR" sz="1400" dirty="0"/>
              <a:t>3</a:t>
            </a:r>
            <a:r>
              <a:rPr lang="ko-KR" altLang="en-US" sz="1400" dirty="0"/>
              <a:t>개의 스케일에서 따로 </a:t>
            </a:r>
            <a:r>
              <a:rPr lang="en-US" altLang="ko-KR" sz="1400" dirty="0"/>
              <a:t>detection </a:t>
            </a:r>
            <a:r>
              <a:rPr lang="ko-KR" altLang="en-US" sz="1400" dirty="0"/>
              <a:t>함</a:t>
            </a:r>
          </a:p>
        </p:txBody>
      </p:sp>
    </p:spTree>
    <p:extLst>
      <p:ext uri="{BB962C8B-B14F-4D97-AF65-F5344CB8AC3E}">
        <p14:creationId xmlns:p14="http://schemas.microsoft.com/office/powerpoint/2010/main" val="55489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D7E80E-F1A3-4AA5-89B0-5116481A1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0306"/>
            <a:ext cx="9780494" cy="708212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Object detection as regression problem</a:t>
            </a:r>
            <a:endParaRPr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71B2CB5-C59E-4FC8-AE88-97C1C0297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05058" y="3610427"/>
            <a:ext cx="5986942" cy="1655762"/>
          </a:xfrm>
        </p:spPr>
        <p:txBody>
          <a:bodyPr>
            <a:normAutofit/>
          </a:bodyPr>
          <a:lstStyle/>
          <a:p>
            <a:r>
              <a:rPr lang="ko-KR" altLang="en-US" dirty="0"/>
              <a:t>여러 번 보는 기존방식과 다르게 한번만 보고 결정한다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속도가 엄청 빠르다 </a:t>
            </a:r>
            <a:r>
              <a:rPr lang="en-US" altLang="ko-KR" dirty="0"/>
              <a:t>45 fps </a:t>
            </a:r>
            <a:r>
              <a:rPr lang="ko-KR" altLang="en-US" dirty="0"/>
              <a:t>가능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D375F69-3EA4-4EEF-89BA-11101229A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27" y="1370354"/>
            <a:ext cx="6698344" cy="375443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8B06412-2EB4-4D5F-B536-FBE4B7C39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93" y="4884083"/>
            <a:ext cx="5372100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41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54E3B0A-990F-43CE-A74F-CE3067110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41" y="65867"/>
            <a:ext cx="11964454" cy="672937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46E88C5-5DE7-4FDA-9136-7A3CFF789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362" y="4897670"/>
            <a:ext cx="5943321" cy="424424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오브젝트가 </a:t>
            </a:r>
            <a:r>
              <a:rPr lang="ko-KR" altLang="en-US" sz="2000" dirty="0" err="1"/>
              <a:t>있을때</a:t>
            </a:r>
            <a:r>
              <a:rPr lang="ko-KR" altLang="en-US" sz="2000" dirty="0"/>
              <a:t> 클래스 </a:t>
            </a:r>
            <a:r>
              <a:rPr lang="en-US" altLang="ko-KR" sz="2000" dirty="0" err="1"/>
              <a:t>i</a:t>
            </a:r>
            <a:r>
              <a:rPr lang="ko-KR" altLang="en-US" sz="2000" dirty="0"/>
              <a:t>일 확률</a:t>
            </a:r>
            <a:r>
              <a:rPr lang="en-US" altLang="ko-KR" sz="2000" dirty="0"/>
              <a:t>(</a:t>
            </a:r>
            <a:r>
              <a:rPr lang="ko-KR" altLang="en-US" sz="2000" dirty="0"/>
              <a:t>베이지안 접근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25C579-A3DF-405B-B3A3-59D7FA9ED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9624" y="4347882"/>
            <a:ext cx="3628744" cy="762000"/>
          </a:xfrm>
        </p:spPr>
        <p:txBody>
          <a:bodyPr/>
          <a:lstStyle/>
          <a:p>
            <a:r>
              <a:rPr lang="ko-KR" altLang="en-US" dirty="0" err="1"/>
              <a:t>픽셀별</a:t>
            </a:r>
            <a:r>
              <a:rPr lang="ko-KR" altLang="en-US" dirty="0"/>
              <a:t> 클래스 예측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8D21DD70-378C-481A-ABC8-2AFFFAEA80C0}"/>
              </a:ext>
            </a:extLst>
          </p:cNvPr>
          <p:cNvSpPr txBox="1">
            <a:spLocks/>
          </p:cNvSpPr>
          <p:nvPr/>
        </p:nvSpPr>
        <p:spPr>
          <a:xfrm>
            <a:off x="6266610" y="6170657"/>
            <a:ext cx="5719202" cy="6214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 err="1"/>
              <a:t>Bbox</a:t>
            </a:r>
            <a:r>
              <a:rPr lang="ko-KR" altLang="en-US" sz="1800" dirty="0"/>
              <a:t>는 늘어날 수 있지만 </a:t>
            </a:r>
            <a:r>
              <a:rPr lang="en-US" altLang="ko-KR" sz="1800" dirty="0"/>
              <a:t>Class </a:t>
            </a:r>
            <a:r>
              <a:rPr lang="ko-KR" altLang="en-US" sz="1800" dirty="0"/>
              <a:t>수는 그대로 </a:t>
            </a:r>
            <a:endParaRPr lang="en-US" altLang="ko-KR" sz="1800" dirty="0"/>
          </a:p>
          <a:p>
            <a:r>
              <a:rPr lang="en-US" altLang="ko-KR" sz="1800" dirty="0"/>
              <a:t>-&gt; </a:t>
            </a:r>
            <a:r>
              <a:rPr lang="ko-KR" altLang="en-US" sz="1800" dirty="0"/>
              <a:t>한 그리드</a:t>
            </a:r>
            <a:r>
              <a:rPr lang="en-US" altLang="ko-KR" sz="1800" dirty="0"/>
              <a:t>(</a:t>
            </a:r>
            <a:r>
              <a:rPr lang="ko-KR" altLang="en-US" sz="1800" dirty="0"/>
              <a:t>픽셀</a:t>
            </a:r>
            <a:r>
              <a:rPr lang="en-US" altLang="ko-KR" sz="1800" dirty="0"/>
              <a:t>)</a:t>
            </a:r>
            <a:r>
              <a:rPr lang="ko-KR" altLang="en-US" sz="1800" dirty="0"/>
              <a:t>에서 한가지 클래스만 검출 가능 </a:t>
            </a:r>
          </a:p>
        </p:txBody>
      </p:sp>
    </p:spTree>
    <p:extLst>
      <p:ext uri="{BB962C8B-B14F-4D97-AF65-F5344CB8AC3E}">
        <p14:creationId xmlns:p14="http://schemas.microsoft.com/office/powerpoint/2010/main" val="144388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1CA6E88B-7175-4DBC-A195-A43E4F9062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519" y="259977"/>
            <a:ext cx="9518857" cy="5354357"/>
          </a:xfrm>
        </p:spPr>
      </p:pic>
      <p:sp>
        <p:nvSpPr>
          <p:cNvPr id="7" name="제목 6">
            <a:extLst>
              <a:ext uri="{FF2B5EF4-FFF2-40B4-BE49-F238E27FC236}">
                <a16:creationId xmlns:a16="http://schemas.microsoft.com/office/drawing/2014/main" id="{850341F0-73E7-4E8C-B7A3-98DC72ED1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4305" y="3018678"/>
            <a:ext cx="2075329" cy="1325563"/>
          </a:xfrm>
        </p:spPr>
        <p:txBody>
          <a:bodyPr>
            <a:normAutofit/>
          </a:bodyPr>
          <a:lstStyle/>
          <a:p>
            <a:r>
              <a:rPr lang="en-US" altLang="ko-KR" sz="1200" dirty="0" err="1"/>
              <a:t>NiN</a:t>
            </a:r>
            <a:r>
              <a:rPr lang="en-US" altLang="ko-KR" sz="1200" dirty="0"/>
              <a:t> </a:t>
            </a:r>
            <a:r>
              <a:rPr lang="ko-KR" altLang="en-US" sz="1200" dirty="0"/>
              <a:t>설명 및 장단점</a:t>
            </a:r>
            <a:br>
              <a:rPr lang="en-US" altLang="ko-KR" sz="1200" dirty="0"/>
            </a:br>
            <a:br>
              <a:rPr lang="en-US" altLang="ko-KR" sz="1200" dirty="0"/>
            </a:br>
            <a:r>
              <a:rPr lang="ko-KR" altLang="en-US" sz="1200" dirty="0"/>
              <a:t>모양은 유지하면서 필터만 </a:t>
            </a:r>
            <a:r>
              <a:rPr lang="ko-KR" altLang="en-US" sz="1200" dirty="0" err="1"/>
              <a:t>줄일수</a:t>
            </a:r>
            <a:r>
              <a:rPr lang="ko-KR" altLang="en-US" sz="1200" dirty="0"/>
              <a:t> 있음</a:t>
            </a:r>
            <a:r>
              <a:rPr lang="en-US" altLang="ko-KR" sz="1200" dirty="0"/>
              <a:t>-&gt;</a:t>
            </a:r>
            <a:r>
              <a:rPr lang="ko-KR" altLang="en-US" sz="1200" dirty="0"/>
              <a:t> 계산을 줄인다</a:t>
            </a:r>
          </a:p>
        </p:txBody>
      </p:sp>
    </p:spTree>
    <p:extLst>
      <p:ext uri="{BB962C8B-B14F-4D97-AF65-F5344CB8AC3E}">
        <p14:creationId xmlns:p14="http://schemas.microsoft.com/office/powerpoint/2010/main" val="1702212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1A8FEB-03C9-46E1-A709-7601451C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000" dirty="0"/>
              <a:t>Conv </a:t>
            </a:r>
            <a:r>
              <a:rPr lang="ko-KR" altLang="en-US" sz="2000" dirty="0"/>
              <a:t>레이어는 연구하지만 </a:t>
            </a:r>
            <a:r>
              <a:rPr lang="en-US" altLang="ko-KR" sz="2000" dirty="0" err="1"/>
              <a:t>fcl</a:t>
            </a:r>
            <a:r>
              <a:rPr lang="ko-KR" altLang="en-US" sz="2000" dirty="0"/>
              <a:t>은 </a:t>
            </a:r>
            <a:r>
              <a:rPr lang="en-US" altLang="ko-KR" sz="2000" dirty="0" err="1"/>
              <a:t>cls</a:t>
            </a:r>
            <a:r>
              <a:rPr lang="en-US" altLang="ko-KR" sz="2000" dirty="0"/>
              <a:t> </a:t>
            </a:r>
            <a:r>
              <a:rPr lang="ko-KR" altLang="en-US" sz="2000" dirty="0"/>
              <a:t>용으로 고민하지 않는다 </a:t>
            </a:r>
            <a:r>
              <a:rPr lang="en-US" altLang="ko-KR" sz="2000" dirty="0"/>
              <a:t>-&gt; conv </a:t>
            </a:r>
            <a:r>
              <a:rPr lang="ko-KR" altLang="en-US" sz="2000" dirty="0"/>
              <a:t>레이어를 붙이고 </a:t>
            </a:r>
            <a:r>
              <a:rPr lang="en-US" altLang="ko-KR" sz="2000" dirty="0" err="1"/>
              <a:t>fcl</a:t>
            </a:r>
            <a:r>
              <a:rPr lang="ko-KR" altLang="en-US" sz="2000" dirty="0"/>
              <a:t>을 붙였다</a:t>
            </a:r>
            <a:r>
              <a:rPr lang="en-US" altLang="ko-KR" sz="2000" dirty="0"/>
              <a:t>(</a:t>
            </a:r>
            <a:r>
              <a:rPr lang="ko-KR" altLang="en-US" sz="2000" dirty="0"/>
              <a:t>꿈보다 </a:t>
            </a:r>
            <a:r>
              <a:rPr lang="ko-KR" altLang="en-US" sz="2000" dirty="0" err="1"/>
              <a:t>해몽느낌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B38E0FE-CD6F-422D-BDDB-1C7EC4780B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68" y="1299882"/>
            <a:ext cx="8670366" cy="4877081"/>
          </a:xfr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E81F69EB-D65C-4430-88BC-3A2BB8D0361C}"/>
              </a:ext>
            </a:extLst>
          </p:cNvPr>
          <p:cNvSpPr txBox="1">
            <a:spLocks/>
          </p:cNvSpPr>
          <p:nvPr/>
        </p:nvSpPr>
        <p:spPr>
          <a:xfrm>
            <a:off x="1299882" y="6268757"/>
            <a:ext cx="9377083" cy="448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/>
              <a:t>이미지넷</a:t>
            </a:r>
            <a:r>
              <a:rPr lang="en-US" altLang="ko-KR" sz="2000" dirty="0"/>
              <a:t>(224,224</a:t>
            </a:r>
            <a:r>
              <a:rPr lang="ko-KR" altLang="en-US" sz="2000" dirty="0"/>
              <a:t>로 </a:t>
            </a:r>
            <a:r>
              <a:rPr lang="ko-KR" altLang="en-US" sz="2000" dirty="0" err="1"/>
              <a:t>프리트레인</a:t>
            </a:r>
            <a:r>
              <a:rPr lang="en-US" altLang="ko-KR" sz="2000" dirty="0"/>
              <a:t>) </a:t>
            </a:r>
            <a:r>
              <a:rPr lang="ko-KR" altLang="en-US" sz="2000" dirty="0"/>
              <a:t>이후 </a:t>
            </a:r>
            <a:r>
              <a:rPr lang="en-US" altLang="ko-KR" sz="2000" dirty="0" err="1"/>
              <a:t>voc</a:t>
            </a:r>
            <a:r>
              <a:rPr lang="en-US" altLang="ko-KR" sz="2000" dirty="0"/>
              <a:t>(448, 448)</a:t>
            </a:r>
            <a:r>
              <a:rPr lang="ko-KR" altLang="en-US" sz="2000" dirty="0"/>
              <a:t>로 </a:t>
            </a:r>
            <a:r>
              <a:rPr lang="en-US" altLang="ko-KR" sz="2000" dirty="0" err="1"/>
              <a:t>clf</a:t>
            </a:r>
            <a:r>
              <a:rPr lang="ko-KR" altLang="en-US" sz="2000" dirty="0"/>
              <a:t> </a:t>
            </a:r>
            <a:r>
              <a:rPr lang="ko-KR" altLang="en-US" sz="2000" dirty="0" err="1"/>
              <a:t>파인튜닝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99347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93D806FD-3846-4EE1-83B6-A5976989E3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36" y="365125"/>
            <a:ext cx="11198328" cy="6299060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3C4ECE7-E2CF-46D9-BC86-5C4618731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343" y="5923243"/>
            <a:ext cx="5357821" cy="325157"/>
          </a:xfrm>
        </p:spPr>
        <p:txBody>
          <a:bodyPr>
            <a:normAutofit fontScale="90000"/>
          </a:bodyPr>
          <a:lstStyle/>
          <a:p>
            <a:r>
              <a:rPr lang="ko-KR" altLang="en-US" sz="2000" dirty="0"/>
              <a:t>오브젝트 유무보다 </a:t>
            </a:r>
            <a:r>
              <a:rPr lang="ko-KR" altLang="en-US" sz="2000" dirty="0" err="1"/>
              <a:t>바운딩박스에</a:t>
            </a:r>
            <a:r>
              <a:rPr lang="ko-KR" altLang="en-US" sz="2000" dirty="0"/>
              <a:t> 비중을 </a:t>
            </a:r>
            <a:r>
              <a:rPr lang="ko-KR" altLang="en-US" sz="2000" dirty="0" err="1"/>
              <a:t>크게둠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59202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6DF1CAEB-B4C7-48E3-AC19-6719AB0499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038" y="316659"/>
            <a:ext cx="9344876" cy="5256493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75F9E23-F42F-405B-A3EE-DF18A55BB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6558" y="5215778"/>
            <a:ext cx="8651355" cy="1325563"/>
          </a:xfrm>
        </p:spPr>
        <p:txBody>
          <a:bodyPr>
            <a:noAutofit/>
          </a:bodyPr>
          <a:lstStyle/>
          <a:p>
            <a:r>
              <a:rPr lang="ko-KR" altLang="en-US" sz="2000" dirty="0"/>
              <a:t>큰 </a:t>
            </a:r>
            <a:r>
              <a:rPr lang="ko-KR" altLang="en-US" sz="2000" dirty="0" err="1"/>
              <a:t>바운딩박스들은</a:t>
            </a:r>
            <a:r>
              <a:rPr lang="ko-KR" altLang="en-US" sz="2000" dirty="0"/>
              <a:t> 덜 민감하게</a:t>
            </a:r>
            <a:r>
              <a:rPr lang="en-US" altLang="ko-KR" sz="2000" dirty="0"/>
              <a:t>, </a:t>
            </a:r>
            <a:r>
              <a:rPr lang="ko-KR" altLang="en-US" sz="2000" dirty="0"/>
              <a:t>작은 박스들은 민감하게</a:t>
            </a:r>
          </a:p>
        </p:txBody>
      </p:sp>
    </p:spTree>
    <p:extLst>
      <p:ext uri="{BB962C8B-B14F-4D97-AF65-F5344CB8AC3E}">
        <p14:creationId xmlns:p14="http://schemas.microsoft.com/office/powerpoint/2010/main" val="2032897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BF5900-6F6E-4E78-8B40-D638D48EC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753" y="5558118"/>
            <a:ext cx="10515600" cy="901793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하나의 셀에선 하나의 </a:t>
            </a:r>
            <a:r>
              <a:rPr lang="ko-KR" altLang="en-US" sz="2800" dirty="0" err="1"/>
              <a:t>바운딩박스만</a:t>
            </a:r>
            <a:r>
              <a:rPr lang="ko-KR" altLang="en-US" sz="2800" dirty="0"/>
              <a:t> 예측</a:t>
            </a:r>
            <a:r>
              <a:rPr lang="en-US" altLang="ko-KR" sz="2800" dirty="0"/>
              <a:t>(loss </a:t>
            </a:r>
            <a:r>
              <a:rPr lang="ko-KR" altLang="en-US" sz="2800" dirty="0"/>
              <a:t>계산</a:t>
            </a:r>
            <a:r>
              <a:rPr lang="en-US" altLang="ko-KR" sz="2800" dirty="0"/>
              <a:t>)</a:t>
            </a:r>
            <a:endParaRPr lang="ko-KR" altLang="en-US" sz="2800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AF234D34-DE99-4144-8B1C-934FF49837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532" y="398089"/>
            <a:ext cx="9049455" cy="5090318"/>
          </a:xfrm>
        </p:spPr>
      </p:pic>
    </p:spTree>
    <p:extLst>
      <p:ext uri="{BB962C8B-B14F-4D97-AF65-F5344CB8AC3E}">
        <p14:creationId xmlns:p14="http://schemas.microsoft.com/office/powerpoint/2010/main" val="660931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386</Words>
  <Application>Microsoft Office PowerPoint</Application>
  <PresentationFormat>와이드스크린</PresentationFormat>
  <Paragraphs>44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YOLO 간단정리</vt:lpstr>
      <vt:lpstr>이미지 전체를 한번에 본다 GLOBAL CONTEXT를 따지겠다</vt:lpstr>
      <vt:lpstr>Object detection as regression problem</vt:lpstr>
      <vt:lpstr>오브젝트가 있을때 클래스 i일 확률(베이지안 접근)</vt:lpstr>
      <vt:lpstr>NiN 설명 및 장단점  모양은 유지하면서 필터만 줄일수 있음-&gt; 계산을 줄인다</vt:lpstr>
      <vt:lpstr>Conv 레이어는 연구하지만 fcl은 cls 용으로 고민하지 않는다 -&gt; conv 레이어를 붙이고 fcl을 붙였다(꿈보다 해몽느낌)</vt:lpstr>
      <vt:lpstr>오브젝트 유무보다 바운딩박스에 비중을 크게둠</vt:lpstr>
      <vt:lpstr>큰 바운딩박스들은 덜 민감하게, 작은 박스들은 민감하게</vt:lpstr>
      <vt:lpstr>하나의 셀에선 하나의 바운딩박스만 예측(loss 계산)</vt:lpstr>
      <vt:lpstr>PowerPoint 프레젠테이션</vt:lpstr>
      <vt:lpstr>YOLO V2, YOLO 9000 BETTER FASTER STRONGER</vt:lpstr>
      <vt:lpstr>PowerPoint 프레젠테이션</vt:lpstr>
      <vt:lpstr>PowerPoint 프레젠테이션</vt:lpstr>
      <vt:lpstr>r-cnn과 같은 anchor box 도입   448-&gt;416으로 사이즈변경 -&gt; 1/32 됬을때 가운데 그리드에 오브젝트가 위치할수 있게 하기위해  앵커박스마다 클래스를 갖도록  </vt:lpstr>
      <vt:lpstr>앵커박스는 kmeans로 구함 유클리디안 거리대신 iou 계산해서 구함</vt:lpstr>
      <vt:lpstr> </vt:lpstr>
      <vt:lpstr>Fcl 가 없으면 input data 사이즈 상관없이 입력가능</vt:lpstr>
      <vt:lpstr>Imagenet 데이터셋(clf)을 가져오려는 시도  wordnet database 기반   트리형태로 만듬</vt:lpstr>
      <vt:lpstr>조건부확률로 상위 level의 pr를 모두 곱해서 구함</vt:lpstr>
      <vt:lpstr>PowerPoint 프레젠테이션</vt:lpstr>
      <vt:lpstr>미리 앵커박스를 정의해놓고 앵커 박스를 regression을 통해 얼마나 움직일건지에 대한 부분을 prediction 함 </vt:lpstr>
      <vt:lpstr>Backbone 은 darknet53(속도는 느려졌지만 성능이 좋음)  피라미드넷처럼 upsampling을 함  다른 3개의 스케일에서 따로 detection 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YOLO 정리</dc:title>
  <dc:creator>kim yoon seung</dc:creator>
  <cp:lastModifiedBy>kim yoon seung</cp:lastModifiedBy>
  <cp:revision>25</cp:revision>
  <dcterms:created xsi:type="dcterms:W3CDTF">2020-02-21T07:49:35Z</dcterms:created>
  <dcterms:modified xsi:type="dcterms:W3CDTF">2020-02-24T07:16:13Z</dcterms:modified>
</cp:coreProperties>
</file>

<file path=docProps/thumbnail.jpeg>
</file>